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1813" cy="100028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176FA-CDC3-4912-9965-E42F1931A942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50950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8975" y="4813300"/>
            <a:ext cx="5505450" cy="39385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EA1E2-FE02-419A-9B08-C65ABE2426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869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03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2553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114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17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4354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168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412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46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424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110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850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BAD7-9D60-4416-B4D1-AD4D51CC4706}" type="datetimeFigureOut">
              <a:rPr lang="da-DK" smtClean="0"/>
              <a:t>20-06-2023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E8A90-868F-4B49-8797-9A1D2CBF7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87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venaage@brandsbjergnord.d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lede 4" descr="Et billede, der indeholder græs, udendørs, træ, himmel&#10;&#10;Beskrivelse, der er oprettet med meget høj sikkerhed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8" r="24740"/>
          <a:stretch/>
        </p:blipFill>
        <p:spPr>
          <a:xfrm>
            <a:off x="4132162" y="1458409"/>
            <a:ext cx="6885725" cy="5399589"/>
          </a:xfrm>
          <a:prstGeom prst="rect">
            <a:avLst/>
          </a:prstGeom>
        </p:spPr>
      </p:pic>
      <p:pic>
        <p:nvPicPr>
          <p:cNvPr id="12" name="Picture 11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4483" y="3992591"/>
            <a:ext cx="7066301" cy="1644592"/>
          </a:xfrm>
        </p:spPr>
        <p:txBody>
          <a:bodyPr anchor="t">
            <a:normAutofit/>
          </a:bodyPr>
          <a:lstStyle/>
          <a:p>
            <a:pPr algn="l"/>
            <a:r>
              <a:rPr lang="da-DK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Aflyst 2023 Det Grønne team.</a:t>
            </a:r>
            <a:endParaRPr lang="da-DK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04484" y="3153758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da-DK" sz="1800">
                <a:solidFill>
                  <a:srgbClr val="000000"/>
                </a:solidFill>
              </a:rPr>
              <a:t>Sankt Hans Aften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A2EA8BF6-4453-8284-B283-5645DBD245C0}"/>
              </a:ext>
            </a:extLst>
          </p:cNvPr>
          <p:cNvSpPr txBox="1"/>
          <p:nvPr/>
        </p:nvSpPr>
        <p:spPr>
          <a:xfrm rot="3929600">
            <a:off x="3842323" y="769465"/>
            <a:ext cx="1212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Aflyst2023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546841B3-9C83-4A72-89BF-92BDD444527B}"/>
              </a:ext>
            </a:extLst>
          </p:cNvPr>
          <p:cNvSpPr/>
          <p:nvPr/>
        </p:nvSpPr>
        <p:spPr>
          <a:xfrm>
            <a:off x="1273215" y="1932941"/>
            <a:ext cx="910233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Aflyst 2023</a:t>
            </a:r>
            <a:endParaRPr lang="da-D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6CFBFCE-3CC8-7F50-881B-A4BC9BDE33EA}"/>
              </a:ext>
            </a:extLst>
          </p:cNvPr>
          <p:cNvSpPr/>
          <p:nvPr/>
        </p:nvSpPr>
        <p:spPr>
          <a:xfrm>
            <a:off x="1670045" y="2967335"/>
            <a:ext cx="8851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a-DK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6"/>
                </a:solidFill>
              </a:rPr>
              <a:t>Aflyst  2023 Det Grønne team</a:t>
            </a:r>
            <a:r>
              <a:rPr lang="da-DK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  <a:endParaRPr lang="da-DK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758F598-7303-49ED-58B8-E41E1AA600AC}"/>
              </a:ext>
            </a:extLst>
          </p:cNvPr>
          <p:cNvSpPr txBox="1"/>
          <p:nvPr/>
        </p:nvSpPr>
        <p:spPr>
          <a:xfrm>
            <a:off x="804178" y="4866718"/>
            <a:ext cx="1105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solidFill>
                  <a:schemeClr val="accent2"/>
                </a:solidFill>
              </a:rPr>
              <a:t>Grundejerforeningen Brandsbjerg Nord.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84DC404-82C5-5938-C930-70FAA4A978DD}"/>
              </a:ext>
            </a:extLst>
          </p:cNvPr>
          <p:cNvSpPr txBox="1"/>
          <p:nvPr/>
        </p:nvSpPr>
        <p:spPr>
          <a:xfrm>
            <a:off x="431800" y="647700"/>
            <a:ext cx="313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Aflyst 2023</a:t>
            </a:r>
          </a:p>
        </p:txBody>
      </p:sp>
    </p:spTree>
    <p:extLst>
      <p:ext uri="{BB962C8B-B14F-4D97-AF65-F5344CB8AC3E}">
        <p14:creationId xmlns:p14="http://schemas.microsoft.com/office/powerpoint/2010/main" val="72422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126609" y="365760"/>
            <a:ext cx="11887200" cy="7151564"/>
          </a:xfrm>
          <a:prstGeom prst="rect">
            <a:avLst/>
          </a:prstGeom>
          <a:noFill/>
        </p:spPr>
        <p:txBody>
          <a:bodyPr vert="horz" wrap="square" lIns="36000" tIns="36000" rIns="36000" bIns="36000" rtlCol="0">
            <a:spAutoFit/>
          </a:bodyPr>
          <a:lstStyle/>
          <a:p>
            <a:r>
              <a:rPr lang="da-DK" dirty="0"/>
              <a:t>Grundejerforeningen                                  BRANDSBJERG NORD                                                  Ejby d 11 juni 2022</a:t>
            </a:r>
          </a:p>
          <a:p>
            <a:endParaRPr lang="da-DK" dirty="0"/>
          </a:p>
          <a:p>
            <a:r>
              <a:rPr lang="da-DK" dirty="0"/>
              <a:t>	                                               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Sankt Hans aften,  Torsdag d 23 juni 2022</a:t>
            </a: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I år vil der blive afholdt Sankt Hans aften på festpladsen </a:t>
            </a: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da-DK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Bålet tændes kl. 20:30</a:t>
            </a:r>
          </a:p>
          <a:p>
            <a:endParaRPr lang="da-DK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Grillen Tændes kl.19,30 og der vil være mulighed for at bage snobrød</a:t>
            </a:r>
          </a:p>
          <a:p>
            <a:r>
              <a:rPr lang="da-D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Foreningen giver pølser og brød. Vin vand og øl kan købes på pladsen</a:t>
            </a:r>
          </a:p>
          <a:p>
            <a:r>
              <a:rPr lang="da-D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Rødvin pr glas 10Kr. Hvidvin pr glas 10Kr. Vand 10Kr. Øl 10Kr.</a:t>
            </a:r>
          </a:p>
          <a:p>
            <a:r>
              <a:rPr lang="da-DK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                               NB Husk mønter til betaling</a:t>
            </a:r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a-D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Af hensyn til indkøb vil vi være glade for tilmeldelse senest mandag den 20 juni, Tilmelding er ingen betingelse.</a:t>
            </a: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Tilmelding til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svenaage@brandsbjergnord.dk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eller tlf. 24270766    sms 24270766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Eller aflever slippen i postkassen </a:t>
            </a:r>
            <a:r>
              <a:rPr lang="da-D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Ejbydalsvej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191. 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Tag gerne familie og venner med, så vi kan få en god Sankt Hans.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Med venlig hilsen.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Bestyrelsen.</a:t>
            </a:r>
          </a:p>
          <a:p>
            <a:r>
              <a:rPr lang="da-DK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-----------------------------------------------------------------------------------------------------------------------------------------------------------</a:t>
            </a:r>
          </a:p>
          <a:p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Sankt Hans Aften Tilmelding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Vi vil gerne deltage.</a:t>
            </a:r>
          </a:p>
          <a:p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Antal børn:                         Antal voksne:                      Hus </a:t>
            </a:r>
            <a:r>
              <a:rPr lang="da-DK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Nr</a:t>
            </a:r>
            <a:r>
              <a:rPr lang="da-D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a-D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endParaRPr lang="da-DK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da-DK" sz="1400" dirty="0"/>
          </a:p>
        </p:txBody>
      </p:sp>
    </p:spTree>
    <p:extLst>
      <p:ext uri="{BB962C8B-B14F-4D97-AF65-F5344CB8AC3E}">
        <p14:creationId xmlns:p14="http://schemas.microsoft.com/office/powerpoint/2010/main" val="88995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236</Words>
  <Application>Microsoft Office PowerPoint</Application>
  <PresentationFormat>Widescreen</PresentationFormat>
  <Paragraphs>35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Office-tema</vt:lpstr>
      <vt:lpstr>Aflyst 2023 Det Grønne team.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Indbydelse</dc:title>
  <dc:creator>Svend Aage Lorentzen</dc:creator>
  <cp:lastModifiedBy>Svend Aage Lorentzen</cp:lastModifiedBy>
  <cp:revision>15</cp:revision>
  <cp:lastPrinted>2023-06-20T14:17:03Z</cp:lastPrinted>
  <dcterms:created xsi:type="dcterms:W3CDTF">2017-05-29T21:53:59Z</dcterms:created>
  <dcterms:modified xsi:type="dcterms:W3CDTF">2023-06-20T14:19:23Z</dcterms:modified>
</cp:coreProperties>
</file>